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Inter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Roboto SemiBold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D2C99F-39A9-4C3B-97B6-D760D3953780}">
  <a:tblStyle styleId="{18D2C99F-39A9-4C3B-97B6-D760D39537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miBold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RobotoSemiBold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Inter-bold.fntdata"/><Relationship Id="rId34" Type="http://schemas.openxmlformats.org/officeDocument/2006/relationships/font" Target="fonts/Inter-regular.fntdata"/><Relationship Id="rId37" Type="http://schemas.openxmlformats.org/officeDocument/2006/relationships/font" Target="fonts/Inter-boldItalic.fntdata"/><Relationship Id="rId36" Type="http://schemas.openxmlformats.org/officeDocument/2006/relationships/font" Target="fonts/Inter-italic.fntdata"/><Relationship Id="rId39" Type="http://schemas.openxmlformats.org/officeDocument/2006/relationships/font" Target="fonts/RobotoSemiBold-bold.fntdata"/><Relationship Id="rId38" Type="http://schemas.openxmlformats.org/officeDocument/2006/relationships/font" Target="fonts/RobotoSemiBo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InterSemiBold-italic.fntdata"/><Relationship Id="rId27" Type="http://schemas.openxmlformats.org/officeDocument/2006/relationships/font" Target="fonts/InterSemiBold-bold.fntdata"/><Relationship Id="rId29" Type="http://schemas.openxmlformats.org/officeDocument/2006/relationships/font" Target="fonts/Inter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мы посмотрим, как расширить наше приложение LostAndFound: добавим теги (Many-to-Many связь), рассмотрим, как избегать ошибки MissingGreenlet с помощью selectinload и, наконец, поговорим о том, как настраивать Connection Pool (пул соединений) для повышения производительности в FastAPI.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fb0983c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fb0983c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Мы добавили схемы, чтобы при создании/чтении тега иметь чёткую валидацию. Также в схеме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 теперь есть список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tags</a:t>
            </a:r>
            <a:r>
              <a:rPr lang="ru">
                <a:solidFill>
                  <a:schemeClr val="dk1"/>
                </a:solidFill>
              </a:rPr>
              <a:t>. Далее сделали CRUD для тегов в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routers/tags.py</a:t>
            </a:r>
            <a:r>
              <a:rPr lang="ru">
                <a:solidFill>
                  <a:schemeClr val="dk1"/>
                </a:solidFill>
              </a:rPr>
              <a:t>. Так мы можем создавать/редактировать/удалять теги, а потом привязывать их к LostItem.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b0983c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fb0983c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создали ассоциативную таблицу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lostitem_tag</a:t>
            </a:r>
            <a:r>
              <a:rPr lang="ru">
                <a:solidFill>
                  <a:schemeClr val="dk1"/>
                </a:solidFill>
              </a:rPr>
              <a:t> и прописали связи в модели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. Далее сделали миграцию, которая создала эту таблицу в БД. Так у нас появились M:N-связи, и мы можем хранить, какие теги привязаны к потерянным предметам.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fb0983c6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fb0983c6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fb0983c6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fb0983c6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этом слайде мы объясняем, почему появляется ошибка MissingGreenlet. Когда мы используем ленивую загрузку (lazy loading) в асинхронном FastAPI, SQLAlchemy автоматически делает второй запрос к БД при доступе к полю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.tags</a:t>
            </a:r>
            <a:r>
              <a:rPr lang="ru">
                <a:solidFill>
                  <a:schemeClr val="dk1"/>
                </a:solidFill>
              </a:rPr>
              <a:t>. Но в этот момент, если loop уже переключился, запрос «не видит» рабочий greenlet и падает с MissingGreenlet. Это проблема именно асинхронности: в синхронных приложениях lazy load обычно не приводит к таким ошибкам.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fb0983c6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fb0983c6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Здесь мы видим, что, если при получении объекта (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FoundItem</a:t>
            </a:r>
            <a:r>
              <a:rPr lang="ru">
                <a:solidFill>
                  <a:schemeClr val="dk1"/>
                </a:solidFill>
              </a:rPr>
              <a:t>) заранее указываем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options(selectinload(...))</a:t>
            </a:r>
            <a:r>
              <a:rPr lang="ru">
                <a:solidFill>
                  <a:schemeClr val="dk1"/>
                </a:solidFill>
              </a:rPr>
              <a:t> (или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joinedload(...)</a:t>
            </a:r>
            <a:r>
              <a:rPr lang="ru">
                <a:solidFill>
                  <a:schemeClr val="dk1"/>
                </a:solidFill>
              </a:rPr>
              <a:t>), SQLAlchemy сразу загрузит связанные записи. Тогда при обращении к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.tags</a:t>
            </a:r>
            <a:r>
              <a:rPr lang="ru">
                <a:solidFill>
                  <a:schemeClr val="dk1"/>
                </a:solidFill>
              </a:rPr>
              <a:t> не требуется дополнительный SQL-запрос — не будет ленивого догруза, а значит, не возникает MissingGreenlet.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selectinload</a:t>
            </a:r>
            <a:r>
              <a:rPr lang="ru">
                <a:solidFill>
                  <a:schemeClr val="dk1"/>
                </a:solidFill>
              </a:rPr>
              <a:t> делает несколько отдельных запросов по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 (..)</a:t>
            </a:r>
            <a:r>
              <a:rPr lang="ru">
                <a:solidFill>
                  <a:schemeClr val="dk1"/>
                </a:solidFill>
              </a:rPr>
              <a:t> и «подтягивает» связанные объекты,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joinedload</a:t>
            </a:r>
            <a:r>
              <a:rPr lang="ru">
                <a:solidFill>
                  <a:schemeClr val="dk1"/>
                </a:solidFill>
              </a:rPr>
              <a:t> использует JOIN — выбор зависит от того, что вам удобнее и эффективнее в вашей схеме БД.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fb0983c6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fb0983c6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fb0983c6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fb0983c6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fb0983c6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fb0983c6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b0983c6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b0983c6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Connection Pool не даёт нам каждый раз создавать новое TCP-соединение к БД. Мы храним несколько (pool_size=5) постоянных коннектов и можем временно увеличить до max_overflow=10, получая в целом до 15. Это ускоряет работу под нагрузкой и уменьшает overhead соединений.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0983c6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0983c6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database.py создаём engine через create_async_engine(...). Здесь pool_size=5, max_overflow=10, pool_timeout=30, pool_recycle=1800 (30 минут). Это рекомендуемые значения для начала. Если у вас очень высокий трафик, можно увеличивать. Если мало памяти, уменьшайте.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пять больших пунктов. Начнём с напоминания, почему Many-to-Many, покажу, как мы сделали для LostItem. Потом расскажу про проблему MissingGreenlet и eager loading. Завершим настройкой пул коннектов (Connection Pool) для SQLAlchemy. </a:t>
            </a:r>
            <a:r>
              <a:rPr lang="ru">
                <a:solidFill>
                  <a:schemeClr val="dk1"/>
                </a:solidFill>
              </a:rPr>
              <a:t>Затем аналог — практическое задание для FoundItem.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7eebea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7eebea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Напоминаю, что мы используем одну таблицу tags. Для связи M:N мы делаем две «промежуточные» таблицы: lostitem_tag и founditem_tag. Это стандартный паттерн Many-to-Many: одна сущность (Tag) может относиться к разным Item, и один Item может иметь несколько Tag.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fb0983c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fb0983c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fb0983c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fb0983c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создали ассоциативную таблицу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lostitem_tag</a:t>
            </a:r>
            <a:r>
              <a:rPr lang="ru">
                <a:solidFill>
                  <a:schemeClr val="dk1"/>
                </a:solidFill>
              </a:rPr>
              <a:t> и прописали связи в модели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. Далее сделали миграцию, которая создала эту таблицу в БД. Так у нас появились M:N-связи, и мы можем хранить, какие теги привязаны к потерянным предметам.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b7eebea2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b7eebea2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создали ассоциативную таблицу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lostitem_tag</a:t>
            </a:r>
            <a:r>
              <a:rPr lang="ru">
                <a:solidFill>
                  <a:schemeClr val="dk1"/>
                </a:solidFill>
              </a:rPr>
              <a:t> и прописали связи в модели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. Далее сделали миграцию, которая создала эту таблицу в БД. Так у нас появились M:N-связи, и мы можем хранить, какие теги привязаны к потерянным предметам.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b0983c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fb0983c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создали ассоциативную таблицу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lostitem_tag</a:t>
            </a:r>
            <a:r>
              <a:rPr lang="ru">
                <a:solidFill>
                  <a:schemeClr val="dk1"/>
                </a:solidFill>
              </a:rPr>
              <a:t> и прописали связи в модели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</a:t>
            </a:r>
            <a:r>
              <a:rPr lang="ru">
                <a:solidFill>
                  <a:schemeClr val="dk1"/>
                </a:solidFill>
              </a:rPr>
              <a:t> и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. Далее сделали миграцию, которая создала эту таблицу в БД. Так у нас появились M:N-связи, и мы можем хранить, какие теги привязаны к потерянным предметам.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fb0983c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fb0983c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добавили схемы, чтобы при создании/чтении тега иметь чёткую валидацию. Также в схеме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LostItem</a:t>
            </a:r>
            <a:r>
              <a:rPr lang="ru">
                <a:solidFill>
                  <a:schemeClr val="dk1"/>
                </a:solidFill>
              </a:rPr>
              <a:t> теперь есть список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tags</a:t>
            </a:r>
            <a:r>
              <a:rPr lang="ru">
                <a:solidFill>
                  <a:schemeClr val="dk1"/>
                </a:solidFill>
              </a:rPr>
              <a:t>. Далее сделали CRUD для тегов в </a:t>
            </a:r>
            <a:r>
              <a:rPr lang="ru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routers/tags.py</a:t>
            </a:r>
            <a:r>
              <a:rPr lang="ru">
                <a:solidFill>
                  <a:schemeClr val="dk1"/>
                </a:solidFill>
              </a:rPr>
              <a:t>. Так мы можем создавать/редактировать/удалять теги, а потом привязывать их к LostItem.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Продвинутые техники SQLAlchemy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 </a:t>
            </a:r>
            <a:r>
              <a:rPr lang="ru" sz="1200">
                <a:solidFill>
                  <a:schemeClr val="lt1"/>
                </a:solidFill>
              </a:rPr>
              <a:t>| Lesson 13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Схемы и эндпоинты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500"/>
            <a:ext cx="8839201" cy="3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Привязка/отвязка тега к LostItem</a:t>
            </a:r>
            <a:endParaRPr/>
          </a:p>
        </p:txBody>
      </p:sp>
      <p:graphicFrame>
        <p:nvGraphicFramePr>
          <p:cNvPr id="197" name="Google Shape;197;p28"/>
          <p:cNvGraphicFramePr/>
          <p:nvPr/>
        </p:nvGraphicFramePr>
        <p:xfrm>
          <a:off x="0" y="1520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{18D2C99F-39A9-4C3B-97B6-D760D3953780}</a:tableStyleId>
              </a:tblPr>
              <a:tblGrid>
                <a:gridCol w="9241275"/>
              </a:tblGrid>
              <a:tr h="36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lost_item_query = (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select(models.LostItem)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.where(models.LostItem.id == lost_item_id)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.options(selectinload(models.LostItem.tags))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#ПРИВЯЗКА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tag not in lost_item.tags: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lost_item.tags.append(tag)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await db.commit()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await db.refresh(lost_item)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 ОТВЯЗКА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 tag in lost_item.tags: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lost_item.tags.remove(tag)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await db.commit()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MissingGreenlet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MissingGreenlet</a:t>
            </a:r>
            <a:endParaRPr/>
          </a:p>
        </p:txBody>
      </p:sp>
      <p:sp>
        <p:nvSpPr>
          <p:cNvPr id="209" name="Google Shape;209;p30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откуда и почему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432000" y="1548025"/>
            <a:ext cx="8520600" cy="27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Lazy load в асинхронном SQLAlchemy пытается сделать дополнительный запрос при доступе к связям (Many-to-Many).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асинхронном окружении (greenlets) этот запрос может «выпасть» из правильного event loop.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результате возникает ошибка: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MissingGreenlet: greenlet_spawn has not been called; can't call await_only() here.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В синхронном режиме это бы работало, но в async нужны дополнительные меры.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MissingGreenlet</a:t>
            </a:r>
            <a:endParaRPr/>
          </a:p>
        </p:txBody>
      </p:sp>
      <p:sp>
        <p:nvSpPr>
          <p:cNvPr id="216" name="Google Shape;216;p31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откуда и почему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432000" y="1548025"/>
            <a:ext cx="85206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Eager loading загружает данные отношений заранее, одним запросом (joinedload) или несколькими (selectinload).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Код примера: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query = select(LostItem).options(selectinload(LostItem.tags))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lost_item = (await db.execute(query)).scalar_one_or_none()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При доступе к lost_item.tags уже нет дополнительных запросов → не ломает event loop.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Аналогично для FoundItem (и любых M:N связей).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Теги для FoundItem (практика)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432000" y="1548025"/>
            <a:ext cx="85206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МОДЕЛИ И МИГРАЦИЯ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СХЕМЫ И ЭНДПОИНТ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/>
              <a:t>ЭНДПОИНТЫ ДЛЯ ПРИВЯЗКИ/ОТВЯЗКИ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Более подробное описание заданий в файле </a:t>
            </a:r>
            <a:r>
              <a:rPr b="1" lang="ru">
                <a:solidFill>
                  <a:srgbClr val="171CFF"/>
                </a:solidFill>
              </a:rPr>
              <a:t>exercise.py</a:t>
            </a:r>
            <a:endParaRPr b="1">
              <a:solidFill>
                <a:srgbClr val="171C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</a:t>
            </a:r>
            <a:endParaRPr/>
          </a:p>
        </p:txBody>
      </p:sp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Connection Pool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Connection Pool: зачем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0" y="1475075"/>
            <a:ext cx="42816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Пул подключений = переиспользование коннектов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pool_size, max_overflow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Экономия ресурсов, повышение производительности</a:t>
            </a:r>
            <a:endParaRPr sz="1800"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00" y="1475075"/>
            <a:ext cx="5074800" cy="370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настроек</a:t>
            </a:r>
            <a:endParaRPr/>
          </a:p>
        </p:txBody>
      </p:sp>
      <p:graphicFrame>
        <p:nvGraphicFramePr>
          <p:cNvPr id="248" name="Google Shape;248;p36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{18D2C99F-39A9-4C3B-97B6-D760D3953780}</a:tableStyleId>
              </a:tblPr>
              <a:tblGrid>
                <a:gridCol w="8112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engine = create_async_engine(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DATABASE_URL,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pool_size=5,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max_overflow=10,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pool_timeout=30,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pool_recycle=1800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3523500" cy="27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Коротко о Many-to-Many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Теги для LostItem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MissingGreenlet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Теги для FoundItem (практика)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Connection Pool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Коротко о Many-to-Many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736750" y="1548025"/>
            <a:ext cx="41778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/>
              <a:t>Tag хранится в одной таблице, а ассоциативные таблицы разные.</a:t>
            </a:r>
            <a:endParaRPr sz="2200"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Many-to-Many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7100"/>
            <a:ext cx="4584352" cy="3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60" name="Google Shape;160;p22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Теги для LostItem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models.py: Tag</a:t>
            </a:r>
            <a:endParaRPr/>
          </a:p>
        </p:txBody>
      </p:sp>
      <p:graphicFrame>
        <p:nvGraphicFramePr>
          <p:cNvPr id="166" name="Google Shape;166;p23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{18D2C99F-39A9-4C3B-97B6-D760D3953780}</a:tableStyleId>
              </a:tblPr>
              <a:tblGrid>
                <a:gridCol w="8578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Tag(Base):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__tablename__ = "tags"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id: Mapped[int] = mapped_column(primary_key=True, index=True)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name: Mapped[str] = mapped_column(String, unique=True, index=True)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# Связь только с LostItem (в будущем можно добавить и found_items)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lost_items: Mapped[list["LostItem"]] = relationship(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"LostItem",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secondary=lostitem_tag,          # указываем таблицу связи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back_populates="tags"            # ссылаемся на поле "tags" в LostItem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models.py: lostitem_tag</a:t>
            </a:r>
            <a:endParaRPr/>
          </a:p>
        </p:txBody>
      </p:sp>
      <p:graphicFrame>
        <p:nvGraphicFramePr>
          <p:cNvPr id="172" name="Google Shape;172;p24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{18D2C99F-39A9-4C3B-97B6-D760D3953780}</a:tableStyleId>
              </a:tblPr>
              <a:tblGrid>
                <a:gridCol w="8112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lostitem_tag = Table(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"lostitem_tag",            # название ассоциативной таблицы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Base.metadata,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Column("lost_item_id", ForeignKey("lost_items.id"), primary_key=True),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Column("tag_id", ForeignKey("tags.id"), primary_key=True),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models.py: LostItem</a:t>
            </a:r>
            <a:endParaRPr/>
          </a:p>
        </p:txBody>
      </p:sp>
      <p:graphicFrame>
        <p:nvGraphicFramePr>
          <p:cNvPr id="178" name="Google Shape;178;p25"/>
          <p:cNvGraphicFramePr/>
          <p:nvPr/>
        </p:nvGraphicFramePr>
        <p:xfrm>
          <a:off x="432000" y="16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{18D2C99F-39A9-4C3B-97B6-D760D3953780}</a:tableStyleId>
              </a:tblPr>
              <a:tblGrid>
                <a:gridCol w="8112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LostItem(Base):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__tablename__ = "lost_items"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# Добавляем связь "tags":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tags: Mapped[list["Tag"]] = relationship(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secondary=lostitem_tag,   # та же таблица lostitem_tag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back_populates="lost_items"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0033B3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)</a:t>
                      </a:r>
                      <a:endParaRPr>
                        <a:solidFill>
                          <a:srgbClr val="0033B3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32000" y="1548025"/>
            <a:ext cx="41400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TagBase(BaseModel):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name: str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TagCreate(TagBase):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pass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TagUpdate(BaseModel):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name: str | None = None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Схемы и эндпоинты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4742975" y="1037100"/>
            <a:ext cx="4140000" cy="4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TagRead(TagBase):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id: int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class Config: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from_attributes = True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LostItem(LostItemBase):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id: int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tags: list[TagRead] = []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class Config: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from_attributes = True</a:t>
            </a:r>
            <a:endParaRPr sz="14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